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DF45B60-3E45-91B8-99FD-2F8DA1FB8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7559040" cy="97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1031B3-54B9-6439-697B-21A15D3EE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7559040" cy="97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21F8B5D-2293-F127-3FB7-43679DDB2F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14" y="10009357"/>
            <a:ext cx="2551436" cy="3820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41D7AD-6C01-3AE7-37A4-A62A09196C1C}"/>
              </a:ext>
            </a:extLst>
          </p:cNvPr>
          <p:cNvSpPr txBox="1"/>
          <p:nvPr/>
        </p:nvSpPr>
        <p:spPr>
          <a:xfrm>
            <a:off x="3779837" y="10003107"/>
            <a:ext cx="3448734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群馬県農業</a:t>
            </a:r>
            <a:r>
              <a:rPr kumimoji="1" lang="ja-JP" altLang="en-US" sz="18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zh-TW" altLang="en-US" sz="18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</a:t>
            </a:r>
            <a:r>
              <a:rPr kumimoji="1" lang="zh-TW" altLang="en-US" sz="18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保険組合</a:t>
            </a:r>
            <a:endParaRPr kumimoji="1" lang="en-US" altLang="ja-JP" sz="18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6A4C2DE-66B0-1E33-0B5D-D23B2392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9793224"/>
            <a:ext cx="7559040" cy="6217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1495F94-485A-7510-DD2A-6FEAD9756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9790360"/>
            <a:ext cx="755904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6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BIZ UDPゴシック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62-農団健保-0002</cp:lastModifiedBy>
  <cp:revision>11</cp:revision>
  <cp:lastPrinted>2023-05-31T02:44:35Z</cp:lastPrinted>
  <dcterms:created xsi:type="dcterms:W3CDTF">2023-05-31T02:10:41Z</dcterms:created>
  <dcterms:modified xsi:type="dcterms:W3CDTF">2023-06-05T07:28:30Z</dcterms:modified>
</cp:coreProperties>
</file>