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varScale="1">
        <p:scale>
          <a:sx n="70" d="100"/>
          <a:sy n="70" d="100"/>
        </p:scale>
        <p:origin x="13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15742" y="0"/>
            <a:ext cx="2918468" cy="494020"/>
          </a:xfrm>
          <a:prstGeom prst="rect">
            <a:avLst/>
          </a:prstGeom>
        </p:spPr>
        <p:txBody>
          <a:bodyPr vert="horz" lIns="89783" tIns="44892" rIns="89783" bIns="44892" rtlCol="0"/>
          <a:lstStyle>
            <a:lvl1pPr algn="r">
              <a:defRPr sz="1200"/>
            </a:lvl1pPr>
          </a:lstStyle>
          <a:p>
            <a:fld id="{D0173BD3-53A6-45E3-ABCF-91EF0630E119}" type="datetimeFigureOut">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15742" y="9372293"/>
            <a:ext cx="2918468" cy="494020"/>
          </a:xfrm>
          <a:prstGeom prst="rect">
            <a:avLst/>
          </a:prstGeom>
        </p:spPr>
        <p:txBody>
          <a:bodyPr vert="horz" lIns="89783" tIns="44892" rIns="89783" bIns="44892"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4020"/>
          </a:xfrm>
          <a:prstGeom prst="rect">
            <a:avLst/>
          </a:prstGeom>
        </p:spPr>
        <p:txBody>
          <a:bodyPr vert="horz" lIns="89783" tIns="44892" rIns="89783" bIns="44892" rtlCol="0"/>
          <a:lstStyle>
            <a:lvl1pPr algn="r">
              <a:defRPr sz="1200"/>
            </a:lvl1pPr>
          </a:lstStyle>
          <a:p>
            <a:fld id="{09879E85-7F64-444D-90B5-0B13BEEA0576}"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89783" tIns="44892" rIns="89783" bIns="44892" rtlCol="0" anchor="ctr"/>
          <a:lstStyle/>
          <a:p>
            <a:endParaRPr lang="ja-JP" altLang="en-US"/>
          </a:p>
        </p:txBody>
      </p:sp>
      <p:sp>
        <p:nvSpPr>
          <p:cNvPr id="5" name="ノート プレースホルダー 4"/>
          <p:cNvSpPr>
            <a:spLocks noGrp="1"/>
          </p:cNvSpPr>
          <p:nvPr>
            <p:ph type="body" sz="quarter" idx="3"/>
          </p:nvPr>
        </p:nvSpPr>
        <p:spPr>
          <a:xfrm>
            <a:off x="673732" y="4747900"/>
            <a:ext cx="5388300" cy="3884929"/>
          </a:xfrm>
          <a:prstGeom prst="rect">
            <a:avLst/>
          </a:prstGeom>
        </p:spPr>
        <p:txBody>
          <a:bodyPr vert="horz" lIns="89783" tIns="44892" rIns="89783"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2293"/>
            <a:ext cx="2918468" cy="494020"/>
          </a:xfrm>
          <a:prstGeom prst="rect">
            <a:avLst/>
          </a:prstGeom>
        </p:spPr>
        <p:txBody>
          <a:bodyPr vert="horz" lIns="89783" tIns="44892" rIns="89783" bIns="44892"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smtClean="0">
                <a:latin typeface="BIZ UDPゴシック" panose="020B0400000000000000" pitchFamily="50" charset="-128"/>
                <a:ea typeface="BIZ UDPゴシック" panose="020B0400000000000000" pitchFamily="50" charset="-128"/>
              </a:rPr>
              <a:t>群馬県農業団体</a:t>
            </a:r>
            <a:r>
              <a:rPr kumimoji="1" lang="zh-TW" altLang="en-US" sz="1700" b="1" dirty="0" smtClean="0">
                <a:latin typeface="BIZ UDPゴシック" panose="020B0400000000000000" pitchFamily="50" charset="-128"/>
                <a:ea typeface="BIZ UDPゴシック" panose="020B0400000000000000" pitchFamily="50" charset="-128"/>
              </a:rPr>
              <a:t>健康</a:t>
            </a:r>
            <a:r>
              <a:rPr kumimoji="1" lang="zh-TW" altLang="en-US" sz="1700" b="1" dirty="0">
                <a:latin typeface="BIZ UDPゴシック" panose="020B0400000000000000" pitchFamily="50" charset="-128"/>
                <a:ea typeface="BIZ UDPゴシック" panose="020B0400000000000000" pitchFamily="50" charset="-128"/>
              </a:rPr>
              <a:t>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68978" y="9063060"/>
            <a:ext cx="2931732"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68978" y="8403941"/>
            <a:ext cx="2931732" cy="602461"/>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10812" y="10009260"/>
            <a:ext cx="6182435" cy="457725"/>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397624" y="10083833"/>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5" y="8536773"/>
            <a:ext cx="2561475"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令和６年</a:t>
            </a:r>
            <a:r>
              <a:rPr lang="ja-JP" altLang="en-US" sz="1100" b="1" baseline="30000" dirty="0" smtClean="0">
                <a:solidFill>
                  <a:schemeClr val="bg1"/>
                </a:solidFill>
                <a:latin typeface="BIZ UDPゴシック" panose="020B0400000000000000" pitchFamily="50" charset="-128"/>
                <a:ea typeface="BIZ UDPゴシック" panose="020B0400000000000000" pitchFamily="50" charset="-128"/>
              </a:rPr>
              <a:t>１</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月</a:t>
            </a:r>
            <a:r>
              <a:rPr lang="ja-JP" altLang="en-US" sz="1100" b="1" baseline="30000" dirty="0" smtClean="0">
                <a:solidFill>
                  <a:schemeClr val="bg1"/>
                </a:solidFill>
                <a:latin typeface="BIZ UDPゴシック" panose="020B0400000000000000" pitchFamily="50" charset="-128"/>
                <a:ea typeface="BIZ UDPゴシック" panose="020B0400000000000000" pitchFamily="50" charset="-128"/>
              </a:rPr>
              <a:t>１</a:t>
            </a:r>
            <a:r>
              <a:rPr lang="ja-JP" altLang="en-US" sz="1100" b="1" baseline="30000" dirty="0">
                <a:solidFill>
                  <a:schemeClr val="bg1"/>
                </a:solidFill>
                <a:latin typeface="BIZ UDPゴシック" panose="020B0400000000000000" pitchFamily="50" charset="-128"/>
                <a:ea typeface="BIZ UDPゴシック" panose="020B0400000000000000" pitchFamily="50" charset="-128"/>
              </a:rPr>
              <a:t>３</a:t>
            </a:r>
            <a:r>
              <a:rPr lang="ja-JP" altLang="en-US" sz="1100" b="1" i="0" u="none" strike="noStrike" baseline="30000" dirty="0" smtClean="0">
                <a:solidFill>
                  <a:schemeClr val="bg1"/>
                </a:solidFill>
                <a:latin typeface="BIZ UDPゴシック" panose="020B0400000000000000" pitchFamily="50" charset="-128"/>
                <a:ea typeface="BIZ UDPゴシック" panose="020B0400000000000000" pitchFamily="50" charset="-128"/>
              </a:rPr>
              <a:t>日</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2596960" cy="359073"/>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a:t>
            </a:r>
            <a:r>
              <a:rPr lang="ja-JP" altLang="en-US" sz="1600" b="1" i="0" u="none" strike="noStrike" baseline="30000" dirty="0" smtClean="0">
                <a:latin typeface="BIZ UDPゴシック" panose="020B0400000000000000" pitchFamily="50" charset="-128"/>
                <a:ea typeface="BIZ UDPゴシック" panose="020B0400000000000000" pitchFamily="50" charset="-128"/>
              </a:rPr>
              <a:t>割合　　</a:t>
            </a:r>
            <a:r>
              <a:rPr lang="ja-JP" altLang="en-US" sz="1600" b="1" baseline="30000" dirty="0" smtClean="0">
                <a:latin typeface="BIZ UDPゴシック" panose="020B0400000000000000" pitchFamily="50" charset="-128"/>
                <a:ea typeface="BIZ UDPゴシック" panose="020B0400000000000000" pitchFamily="50" charset="-128"/>
              </a:rPr>
              <a:t>６５．１％</a:t>
            </a:r>
            <a:r>
              <a:rPr lang="ja-JP" altLang="en-US" sz="1600" b="1" i="0" u="none" strike="noStrike" baseline="30000" dirty="0" smtClean="0">
                <a:latin typeface="BIZ UDPゴシック" panose="020B0400000000000000" pitchFamily="50" charset="-128"/>
                <a:ea typeface="BIZ UDPゴシック" panose="020B0400000000000000" pitchFamily="50" charset="-128"/>
              </a:rPr>
              <a:t>　</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dirty="0">
                <a:latin typeface="BIZ UDPゴシック" panose="020B0400000000000000" pitchFamily="50" charset="-128"/>
                <a:ea typeface="BIZ UDPゴシック" panose="020B0400000000000000" pitchFamily="50" charset="-128"/>
              </a:rPr>
              <a:t>保険者が行っている安心、安全のための対応策について、動画をご覧ください。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2146</TotalTime>
  <Words>218</Words>
  <Application>Microsoft Office PowerPoint</Application>
  <PresentationFormat>ユーザー設定</PresentationFormat>
  <Paragraphs>10</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62-農団健保-0002</cp:lastModifiedBy>
  <cp:revision>338</cp:revision>
  <cp:lastPrinted>2024-02-19T04:50:29Z</cp:lastPrinted>
  <dcterms:created xsi:type="dcterms:W3CDTF">2023-05-31T02:10:41Z</dcterms:created>
  <dcterms:modified xsi:type="dcterms:W3CDTF">2024-02-19T04:54:22Z</dcterms:modified>
</cp:coreProperties>
</file>